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404" r:id="rId3"/>
    <p:sldId id="405" r:id="rId4"/>
    <p:sldId id="393" r:id="rId5"/>
    <p:sldId id="394" r:id="rId6"/>
    <p:sldId id="395" r:id="rId7"/>
    <p:sldId id="396" r:id="rId8"/>
    <p:sldId id="397" r:id="rId9"/>
    <p:sldId id="260" r:id="rId10"/>
    <p:sldId id="261" r:id="rId11"/>
    <p:sldId id="262" r:id="rId12"/>
    <p:sldId id="263" r:id="rId13"/>
    <p:sldId id="407" r:id="rId14"/>
    <p:sldId id="399" r:id="rId15"/>
    <p:sldId id="406" r:id="rId16"/>
    <p:sldId id="400" r:id="rId17"/>
    <p:sldId id="402" r:id="rId18"/>
    <p:sldId id="403" r:id="rId19"/>
    <p:sldId id="398" r:id="rId20"/>
    <p:sldId id="408" r:id="rId21"/>
    <p:sldId id="277" r:id="rId22"/>
    <p:sldId id="259" r:id="rId23"/>
    <p:sldId id="409" r:id="rId24"/>
    <p:sldId id="410" r:id="rId25"/>
    <p:sldId id="411" r:id="rId26"/>
    <p:sldId id="412" r:id="rId27"/>
    <p:sldId id="264" r:id="rId28"/>
    <p:sldId id="265" r:id="rId29"/>
    <p:sldId id="266" r:id="rId30"/>
    <p:sldId id="280" r:id="rId31"/>
    <p:sldId id="26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1/13/22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1/13/22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1/13/22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1/13/22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4710" cy="3965670"/>
          </a:xfrm>
        </p:spPr>
        <p:txBody>
          <a:bodyPr/>
          <a:lstStyle/>
          <a:p>
            <a:r>
              <a:rPr lang="en-US" dirty="0"/>
              <a:t>Canada Deuterium Uranium: pressurized heavy water reactor</a:t>
            </a:r>
          </a:p>
          <a:p>
            <a:r>
              <a:rPr lang="en-US" dirty="0"/>
              <a:t>Natural uranium, as UO2, as the fuel source</a:t>
            </a:r>
          </a:p>
          <a:p>
            <a:r>
              <a:rPr lang="en-US" dirty="0"/>
              <a:t>Heavy water is the coolant, has a lower absorption of neutrons</a:t>
            </a:r>
          </a:p>
          <a:p>
            <a:r>
              <a:rPr lang="en-US" dirty="0"/>
              <a:t>Fuel pins are horizontal, as opposed to vertical</a:t>
            </a:r>
          </a:p>
          <a:p>
            <a:r>
              <a:rPr lang="en-US" dirty="0"/>
              <a:t>CANDU can be refueled online</a:t>
            </a:r>
          </a:p>
          <a:p>
            <a:r>
              <a:rPr lang="en-US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Salt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Utilizes fuel that is dissolved in molten salts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-(U/Pu)Cl3</a:t>
            </a:r>
          </a:p>
          <a:p>
            <a:pPr lvl="1"/>
            <a:r>
              <a:rPr lang="en-US" dirty="0"/>
              <a:t>Liquid fuel is contained in rods/assemblies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66" y="2160495"/>
            <a:ext cx="3808431" cy="34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/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what fuel performance means</a:t>
            </a:r>
          </a:p>
          <a:p>
            <a:pPr lvl="1"/>
            <a:r>
              <a:rPr lang="en-US" dirty="0"/>
              <a:t>Transfer of heat to the coolant</a:t>
            </a:r>
          </a:p>
          <a:p>
            <a:pPr lvl="1"/>
            <a:r>
              <a:rPr lang="en-US" dirty="0"/>
              <a:t>Operation without outages</a:t>
            </a:r>
          </a:p>
          <a:p>
            <a:pPr lvl="1"/>
            <a:r>
              <a:rPr lang="en-US" dirty="0"/>
              <a:t>Performance during off-normal scenarios</a:t>
            </a:r>
          </a:p>
          <a:p>
            <a:r>
              <a:rPr lang="en-US" dirty="0"/>
              <a:t>Intro to Nuclear Fuels</a:t>
            </a:r>
          </a:p>
          <a:p>
            <a:pPr lvl="1"/>
            <a:r>
              <a:rPr lang="en-US" dirty="0"/>
              <a:t>Considerations for fuels</a:t>
            </a:r>
          </a:p>
          <a:p>
            <a:pPr lvl="1"/>
            <a:r>
              <a:rPr lang="en-US" dirty="0"/>
              <a:t>Why not pure U?</a:t>
            </a:r>
          </a:p>
          <a:p>
            <a:pPr lvl="1"/>
            <a:r>
              <a:rPr lang="en-US" dirty="0"/>
              <a:t>Basics of UO2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types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7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7954</TotalTime>
  <Words>1466</Words>
  <Application>Microsoft Macintosh PowerPoint</Application>
  <PresentationFormat>Widescreen</PresentationFormat>
  <Paragraphs>279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Fuel types continued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CANDU Reactors</vt:lpstr>
      <vt:lpstr>UN – Lead Cooled Reactors</vt:lpstr>
      <vt:lpstr>Stable Salt Reactor</vt:lpstr>
      <vt:lpstr>Unique Fuel Designs</vt:lpstr>
      <vt:lpstr>Fuel Summary Table</vt:lpstr>
      <vt:lpstr>Fuel Types Summary</vt:lpstr>
      <vt:lpstr>Summary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water-cooled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42</cp:revision>
  <dcterms:created xsi:type="dcterms:W3CDTF">2019-12-09T16:44:02Z</dcterms:created>
  <dcterms:modified xsi:type="dcterms:W3CDTF">2022-01-13T18:40:53Z</dcterms:modified>
</cp:coreProperties>
</file>